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60" r:id="rId1"/>
  </p:sldMasterIdLst>
  <p:sldIdLst>
    <p:sldId id="256" r:id="rId2"/>
    <p:sldId id="272" r:id="rId3"/>
    <p:sldId id="273" r:id="rId4"/>
    <p:sldId id="263" r:id="rId5"/>
  </p:sldIdLst>
  <p:sldSz cx="12192000" cy="6858000"/>
  <p:notesSz cx="6858000" cy="9144000"/>
  <p:embeddedFontLst>
    <p:embeddedFont>
      <p:font typeface="Agency FB" panose="020B0503020202020204" pitchFamily="34" charset="0"/>
      <p:regular r:id="rId6"/>
      <p:bold r:id="rId7"/>
    </p:embeddedFont>
    <p:embeddedFont>
      <p:font typeface="Corbel" panose="020B0503020204020204" pitchFamily="34" charset="0"/>
      <p:regular r:id="rId8"/>
      <p:bold r:id="rId9"/>
      <p:italic r:id="rId10"/>
      <p:boldItalic r:id="rId11"/>
    </p:embeddedFont>
    <p:embeddedFont>
      <p:font typeface="High Tower Text" panose="02040502050506030303" pitchFamily="18" charset="0"/>
      <p:regular r:id="rId12"/>
      <p: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792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September 12,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September 12,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rmAutofit/>
          </a:bodyPr>
          <a:lstStyle/>
          <a:p>
            <a:r>
              <a:rPr lang="en-US" sz="4400">
                <a:latin typeface="Agency FB" panose="020B0503020202020204" pitchFamily="34" charset="0"/>
                <a:cs typeface="Aparajita" panose="020B0604020202020204" pitchFamily="34" charset="0"/>
              </a:rPr>
              <a:t>The Myth of AI</a:t>
            </a:r>
          </a:p>
        </p:txBody>
      </p:sp>
      <p:pic>
        <p:nvPicPr>
          <p:cNvPr id="5" name="Picture 4" descr="A book cover of a book&#10;&#10;Description automatically generated">
            <a:extLst>
              <a:ext uri="{FF2B5EF4-FFF2-40B4-BE49-F238E27FC236}">
                <a16:creationId xmlns:a16="http://schemas.microsoft.com/office/drawing/2014/main" id="{15F83E07-E1B5-23AC-42DB-89E2491F2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796" y="792080"/>
            <a:ext cx="3723208" cy="557784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609601" y="4804049"/>
            <a:ext cx="2852928" cy="157011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>
                <a:solidFill>
                  <a:schemeClr val="accent6">
                    <a:lumMod val="60000"/>
                    <a:lumOff val="40000"/>
                  </a:schemeClr>
                </a:solidFill>
                <a:latin typeface="Corbel"/>
              </a:rPr>
              <a:t>COMP 4230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>
                <a:solidFill>
                  <a:schemeClr val="accent6">
                    <a:lumMod val="60000"/>
                    <a:lumOff val="40000"/>
                  </a:schemeClr>
                </a:solidFill>
                <a:latin typeface="Corbel"/>
              </a:rPr>
              <a:t>David J Stucki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>
                <a:solidFill>
                  <a:schemeClr val="accent6">
                    <a:lumMod val="60000"/>
                    <a:lumOff val="40000"/>
                  </a:schemeClr>
                </a:solidFill>
                <a:latin typeface="Corbel"/>
              </a:rPr>
              <a:t>Fall 2024</a:t>
            </a:r>
          </a:p>
        </p:txBody>
      </p:sp>
    </p:spTree>
    <p:extLst>
      <p:ext uri="{BB962C8B-B14F-4D97-AF65-F5344CB8AC3E}">
        <p14:creationId xmlns:p14="http://schemas.microsoft.com/office/powerpoint/2010/main" val="291435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E5D12-8534-4CCA-9006-EF9AEE3A7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</p:spPr>
        <p:txBody>
          <a:bodyPr anchor="ctr">
            <a:normAutofit/>
          </a:bodyPr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4157E-6263-42E0-BFE1-783FCBBB2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10972800" cy="47183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/>
              <a:t>Assignment 2 is due today</a:t>
            </a:r>
          </a:p>
          <a:p>
            <a:pPr>
              <a:lnSpc>
                <a:spcPct val="90000"/>
              </a:lnSpc>
            </a:pPr>
            <a:endParaRPr lang="en-US" sz="2200"/>
          </a:p>
          <a:p>
            <a:pPr>
              <a:lnSpc>
                <a:spcPct val="90000"/>
              </a:lnSpc>
            </a:pPr>
            <a:r>
              <a:rPr lang="en-US" sz="2200"/>
              <a:t>Use the weekend to catch up on any reading you haven't completed.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44182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Discussion Groups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1085576" cy="5114544"/>
          </a:xfrm>
        </p:spPr>
        <p:txBody>
          <a:bodyPr>
            <a:normAutofit/>
          </a:bodyPr>
          <a:lstStyle/>
          <a:p>
            <a:r>
              <a:rPr lang="en-US">
                <a:latin typeface="Corbel"/>
                <a:cs typeface="Corbel"/>
              </a:rPr>
              <a:t>Group 1: Dylan, David, Sam, Ashley, Isaac</a:t>
            </a:r>
          </a:p>
          <a:p>
            <a:r>
              <a:rPr lang="en-US">
                <a:latin typeface="Corbel"/>
                <a:cs typeface="Corbel"/>
              </a:rPr>
              <a:t>Group 2: Kyle H., Nick, Joel, Max, Jacob L.</a:t>
            </a:r>
          </a:p>
          <a:p>
            <a:r>
              <a:rPr lang="en-US">
                <a:latin typeface="Corbel"/>
                <a:cs typeface="Corbel"/>
              </a:rPr>
              <a:t>Group 3: Kyle M., Abe, Jacob R., Cameron, Alan</a:t>
            </a:r>
          </a:p>
          <a:p>
            <a:endParaRPr lang="en-US">
              <a:latin typeface="Corbel"/>
              <a:cs typeface="Corbel"/>
            </a:endParaRPr>
          </a:p>
          <a:p>
            <a:r>
              <a:rPr lang="en-US">
                <a:latin typeface="Corbel"/>
                <a:cs typeface="Corbel"/>
              </a:rPr>
              <a:t>Larson Chapter 3 (15 minutes)</a:t>
            </a:r>
          </a:p>
          <a:p>
            <a:r>
              <a:rPr lang="en-US">
                <a:latin typeface="Corbel"/>
                <a:cs typeface="Corbel"/>
              </a:rPr>
              <a:t>Larson Chapter 4 (10 minutes)</a:t>
            </a:r>
          </a:p>
          <a:p>
            <a:r>
              <a:rPr lang="en-US">
                <a:latin typeface="Corbel"/>
                <a:cs typeface="Corbel"/>
              </a:rPr>
              <a:t>Larson Chapter 5 (5 minutes)</a:t>
            </a:r>
          </a:p>
          <a:p>
            <a:r>
              <a:rPr lang="en-US">
                <a:latin typeface="Corbel"/>
                <a:cs typeface="Corbel"/>
              </a:rPr>
              <a:t>Larson Chapter 6 (10 minutes)</a:t>
            </a:r>
            <a:endParaRPr lang="en-US" i="1">
              <a:solidFill>
                <a:schemeClr val="tx2">
                  <a:lumMod val="75000"/>
                </a:schemeClr>
              </a:solidFill>
              <a:latin typeface="High Tower Text" panose="02040502050506030303" pitchFamily="18" charset="0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62664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Neural Networks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35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9744</TotalTime>
  <Words>106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High Tower Text</vt:lpstr>
      <vt:lpstr>Arial</vt:lpstr>
      <vt:lpstr>Agency FB</vt:lpstr>
      <vt:lpstr>Corbel</vt:lpstr>
      <vt:lpstr>Clarity</vt:lpstr>
      <vt:lpstr>The Myth of AI</vt:lpstr>
      <vt:lpstr>Alerts</vt:lpstr>
      <vt:lpstr>Discussion Groups</vt:lpstr>
      <vt:lpstr>Next Time…</vt:lpstr>
    </vt:vector>
  </TitlesOfParts>
  <Company>Otterbein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Intelligence</dc:title>
  <dc:creator>David Stucki</dc:creator>
  <cp:lastModifiedBy>David Stucki</cp:lastModifiedBy>
  <cp:revision>63</cp:revision>
  <dcterms:created xsi:type="dcterms:W3CDTF">2013-10-29T15:52:47Z</dcterms:created>
  <dcterms:modified xsi:type="dcterms:W3CDTF">2024-09-13T03:36:41Z</dcterms:modified>
</cp:coreProperties>
</file>